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6256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939853-4C7E-403E-8ADE-46430BB0CC6B}" v="280" dt="2025-12-14T08:08:43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01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華語博士學程 楊晏彰" userId="ac78771a-ebf4-4123-9620-5cdd066ce69b" providerId="ADAL" clId="{69EDF2B8-3DEE-4041-812B-D5A5A3CF3540}"/>
    <pc:docChg chg="modSld modMainMaster modNotesMaster">
      <pc:chgData name="華語博士學程 楊晏彰" userId="ac78771a-ebf4-4123-9620-5cdd066ce69b" providerId="ADAL" clId="{69EDF2B8-3DEE-4041-812B-D5A5A3CF3540}" dt="2025-12-14T09:23:39.236" v="175"/>
      <pc:docMkLst>
        <pc:docMk/>
      </pc:docMkLst>
      <pc:sldChg chg="addSp modSp modTransition modAnim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824873346" sldId="257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824873346" sldId="257"/>
            <ac:picMk id="3" creationId="{9B397847-182C-EC48-25C2-087AC4E41B45}"/>
          </ac:picMkLst>
        </pc:picChg>
        <pc:picChg chg="add mod">
          <ac:chgData name="華語博士學程 楊晏彰" userId="ac78771a-ebf4-4123-9620-5cdd066ce69b" providerId="ADAL" clId="{69EDF2B8-3DEE-4041-812B-D5A5A3CF3540}" dt="2025-12-14T08:49:56.394" v="164"/>
          <ac:picMkLst>
            <pc:docMk/>
            <pc:sldMk cId="824873346" sldId="257"/>
            <ac:picMk id="4" creationId="{1F689DC8-07D0-8DC0-6F36-DB5D1FCEFCFC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4052009016" sldId="258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4052009016" sldId="258"/>
            <ac:picMk id="3" creationId="{2408F076-2781-CB2C-DD8C-A6575EBDBD36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563206722" sldId="259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563206722" sldId="259"/>
            <ac:picMk id="3" creationId="{C6579C66-F7F3-80C5-4E0A-138C0E3E2D54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2142095791" sldId="260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2142095791" sldId="260"/>
            <ac:picMk id="3" creationId="{30A1AF9E-07CB-7392-7780-A182405AC90B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1529690034" sldId="261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1529690034" sldId="261"/>
            <ac:picMk id="3" creationId="{E6380BD1-BF4B-423C-6F4C-20FFFD511948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3322064401" sldId="262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3322064401" sldId="262"/>
            <ac:picMk id="3" creationId="{579D7E0F-D376-F2A6-A7DF-8439A1730E60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2633560158" sldId="263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2633560158" sldId="263"/>
            <ac:picMk id="3" creationId="{3BD221F8-D2FD-F7E5-1C31-A3C82C0B0C9D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172988877" sldId="264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172988877" sldId="264"/>
            <ac:picMk id="3" creationId="{D0A3CF73-DA4F-4903-6F01-6BDC50E8571E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2359984669" sldId="265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2359984669" sldId="265"/>
            <ac:picMk id="3" creationId="{C32699CE-CCE4-184D-42EE-5DF358949562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3392453003" sldId="266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3392453003" sldId="266"/>
            <ac:picMk id="3" creationId="{28D6F2C3-E7F7-FEEA-2E05-59C485CE29DD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4011815954" sldId="267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4011815954" sldId="267"/>
            <ac:picMk id="3" creationId="{54512037-E4E4-D123-A901-FE94223B2EEC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333524283" sldId="268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333524283" sldId="268"/>
            <ac:picMk id="3" creationId="{97E506BC-34AD-C4C0-9F41-49D46DC8DE59}"/>
          </ac:picMkLst>
        </pc:picChg>
      </pc:sldChg>
      <pc:sldChg chg="addSp modSp modTransition modAnim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855005898" sldId="269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855005898" sldId="269"/>
            <ac:picMk id="3" creationId="{34EC2C01-8396-DCF6-7832-A2278DD54928}"/>
          </ac:picMkLst>
        </pc:picChg>
        <pc:picChg chg="add mod">
          <ac:chgData name="華語博士學程 楊晏彰" userId="ac78771a-ebf4-4123-9620-5cdd066ce69b" providerId="ADAL" clId="{69EDF2B8-3DEE-4041-812B-D5A5A3CF3540}" dt="2025-12-14T08:49:29.541" v="161"/>
          <ac:picMkLst>
            <pc:docMk/>
            <pc:sldMk cId="855005898" sldId="269"/>
            <ac:picMk id="4" creationId="{385571C2-AA9F-DF08-B440-3A96D852D9F5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2695812383" sldId="270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2695812383" sldId="270"/>
            <ac:picMk id="3" creationId="{EDA52A53-FD80-2359-49B5-38C625275508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3074930891" sldId="271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3074930891" sldId="271"/>
            <ac:picMk id="3" creationId="{5091DB9E-1CFD-6AD5-BCFB-5DF2539311BE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2641225290" sldId="272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2641225290" sldId="272"/>
            <ac:picMk id="3" creationId="{D6E231D8-76E1-92E2-0E4A-895EFA079FDB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449355772" sldId="273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449355772" sldId="273"/>
            <ac:picMk id="3" creationId="{00C5F853-2AA8-D8D7-3E27-D7070A21CC0A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3101769977" sldId="274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3101769977" sldId="274"/>
            <ac:picMk id="3" creationId="{F1451553-27DB-A46D-C124-1F796CC02EB0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641652151" sldId="275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641652151" sldId="275"/>
            <ac:picMk id="3" creationId="{6CADF11D-6F95-B9E8-B7C6-4E72AC88D467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852951055" sldId="276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852951055" sldId="276"/>
            <ac:picMk id="3" creationId="{E4998B41-DE52-5092-74C0-C5152C83E878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1533542651" sldId="277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1533542651" sldId="277"/>
            <ac:picMk id="3" creationId="{97793C0A-3141-B53A-171C-B513D8028189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3993966503" sldId="278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3993966503" sldId="278"/>
            <ac:picMk id="3" creationId="{3ED0392A-48B6-5C43-7D24-786A8F7163AB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1404197749" sldId="279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1404197749" sldId="279"/>
            <ac:picMk id="3" creationId="{382A41B2-BE7B-569E-41BB-CEB07B10BC28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3570797744" sldId="280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3570797744" sldId="280"/>
            <ac:picMk id="3" creationId="{E1D13E09-9487-07C0-F55F-044E909AADB1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2231801805" sldId="281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2231801805" sldId="281"/>
            <ac:picMk id="3" creationId="{920A386E-146E-81E0-9BF5-B30D01437467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4216121677" sldId="282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4216121677" sldId="282"/>
            <ac:picMk id="3" creationId="{DF4330A8-5874-ACB9-4248-10FB43DA952D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933644797" sldId="283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933644797" sldId="283"/>
            <ac:picMk id="3" creationId="{1E129915-A6D0-FC2D-5E9A-DB12201066E2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2826626630" sldId="284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2826626630" sldId="284"/>
            <ac:picMk id="3" creationId="{4F5D4F17-244A-39BF-909B-28B49CB041F2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3188826731" sldId="285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3188826731" sldId="285"/>
            <ac:picMk id="3" creationId="{468029FC-5771-35E3-DCE0-4AAFE23DECA0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90650672" sldId="286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90650672" sldId="286"/>
            <ac:picMk id="3" creationId="{CD2429C6-9887-93DA-E2F6-36453E650225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789436796" sldId="287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789436796" sldId="287"/>
            <ac:picMk id="3" creationId="{1B13702F-2AF2-80BB-1B91-5A211E84F515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3742703968" sldId="288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3742703968" sldId="288"/>
            <ac:picMk id="3" creationId="{FF5EC03A-FF0C-494F-AD8C-6730201203AD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3897835029" sldId="289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3897835029" sldId="289"/>
            <ac:picMk id="3" creationId="{DA5ADEBD-6EE9-7BE4-2F6E-CA6BB8C1072E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3388824743" sldId="290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3388824743" sldId="290"/>
            <ac:picMk id="3" creationId="{94D91C30-6EDA-A621-1FCA-484AC428607E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1343246996" sldId="291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1343246996" sldId="291"/>
            <ac:picMk id="3" creationId="{187399F2-48B1-BBF1-D205-065A6D25E72F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1897339909" sldId="292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1897339909" sldId="292"/>
            <ac:picMk id="3" creationId="{518ADEE2-74B3-A8F1-92B6-82AC68AFC3BB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270702509" sldId="293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270702509" sldId="293"/>
            <ac:picMk id="3" creationId="{5F155AAD-7F58-3E6D-C182-A6AB136936D9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1639706440" sldId="294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1639706440" sldId="294"/>
            <ac:picMk id="3" creationId="{BEF5247D-C1BB-CD5B-F0DD-506FD08318C8}"/>
          </ac:picMkLst>
        </pc:picChg>
      </pc:sldChg>
      <pc:sldChg chg="modSp modTransition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1171198259" sldId="295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1171198259" sldId="295"/>
            <ac:picMk id="3" creationId="{15BC99DE-75D4-DC5A-12AC-4380BFE29FB4}"/>
          </ac:picMkLst>
        </pc:picChg>
      </pc:sldChg>
      <pc:sldChg chg="modSp modTransition setBg modNotes">
        <pc:chgData name="華語博士學程 楊晏彰" userId="ac78771a-ebf4-4123-9620-5cdd066ce69b" providerId="ADAL" clId="{69EDF2B8-3DEE-4041-812B-D5A5A3CF3540}" dt="2025-12-14T09:23:39.236" v="175"/>
        <pc:sldMkLst>
          <pc:docMk/>
          <pc:sldMk cId="1257331546" sldId="296"/>
        </pc:sldMkLst>
        <pc:picChg chg="mod">
          <ac:chgData name="華語博士學程 楊晏彰" userId="ac78771a-ebf4-4123-9620-5cdd066ce69b" providerId="ADAL" clId="{69EDF2B8-3DEE-4041-812B-D5A5A3CF3540}" dt="2025-12-14T08:17:02.897" v="36"/>
          <ac:picMkLst>
            <pc:docMk/>
            <pc:sldMk cId="1257331546" sldId="296"/>
            <ac:picMk id="3" creationId="{E0694997-5704-B834-36FB-559ABFEB1693}"/>
          </ac:picMkLst>
        </pc:picChg>
      </pc:sldChg>
      <pc:sldMasterChg chg="setBg modSldLayout">
        <pc:chgData name="華語博士學程 楊晏彰" userId="ac78771a-ebf4-4123-9620-5cdd066ce69b" providerId="ADAL" clId="{69EDF2B8-3DEE-4041-812B-D5A5A3CF3540}" dt="2025-12-14T08:14:16.944" v="33"/>
        <pc:sldMasterMkLst>
          <pc:docMk/>
          <pc:sldMasterMk cId="3287488652" sldId="2147483648"/>
        </pc:sldMasterMkLst>
        <pc:sldLayoutChg chg="setBg">
          <pc:chgData name="華語博士學程 楊晏彰" userId="ac78771a-ebf4-4123-9620-5cdd066ce69b" providerId="ADAL" clId="{69EDF2B8-3DEE-4041-812B-D5A5A3CF3540}" dt="2025-12-14T08:14:16.944" v="33"/>
          <pc:sldLayoutMkLst>
            <pc:docMk/>
            <pc:sldMasterMk cId="3287488652" sldId="2147483648"/>
            <pc:sldLayoutMk cId="593536410" sldId="2147483649"/>
          </pc:sldLayoutMkLst>
        </pc:sldLayoutChg>
        <pc:sldLayoutChg chg="setBg">
          <pc:chgData name="華語博士學程 楊晏彰" userId="ac78771a-ebf4-4123-9620-5cdd066ce69b" providerId="ADAL" clId="{69EDF2B8-3DEE-4041-812B-D5A5A3CF3540}" dt="2025-12-14T08:14:16.944" v="33"/>
          <pc:sldLayoutMkLst>
            <pc:docMk/>
            <pc:sldMasterMk cId="3287488652" sldId="2147483648"/>
            <pc:sldLayoutMk cId="2981278471" sldId="2147483650"/>
          </pc:sldLayoutMkLst>
        </pc:sldLayoutChg>
        <pc:sldLayoutChg chg="setBg">
          <pc:chgData name="華語博士學程 楊晏彰" userId="ac78771a-ebf4-4123-9620-5cdd066ce69b" providerId="ADAL" clId="{69EDF2B8-3DEE-4041-812B-D5A5A3CF3540}" dt="2025-12-14T08:14:16.944" v="33"/>
          <pc:sldLayoutMkLst>
            <pc:docMk/>
            <pc:sldMasterMk cId="3287488652" sldId="2147483648"/>
            <pc:sldLayoutMk cId="4162571030" sldId="2147483651"/>
          </pc:sldLayoutMkLst>
        </pc:sldLayoutChg>
        <pc:sldLayoutChg chg="setBg">
          <pc:chgData name="華語博士學程 楊晏彰" userId="ac78771a-ebf4-4123-9620-5cdd066ce69b" providerId="ADAL" clId="{69EDF2B8-3DEE-4041-812B-D5A5A3CF3540}" dt="2025-12-14T08:14:16.944" v="33"/>
          <pc:sldLayoutMkLst>
            <pc:docMk/>
            <pc:sldMasterMk cId="3287488652" sldId="2147483648"/>
            <pc:sldLayoutMk cId="2061082765" sldId="2147483652"/>
          </pc:sldLayoutMkLst>
        </pc:sldLayoutChg>
        <pc:sldLayoutChg chg="setBg">
          <pc:chgData name="華語博士學程 楊晏彰" userId="ac78771a-ebf4-4123-9620-5cdd066ce69b" providerId="ADAL" clId="{69EDF2B8-3DEE-4041-812B-D5A5A3CF3540}" dt="2025-12-14T08:14:16.944" v="33"/>
          <pc:sldLayoutMkLst>
            <pc:docMk/>
            <pc:sldMasterMk cId="3287488652" sldId="2147483648"/>
            <pc:sldLayoutMk cId="724678034" sldId="2147483653"/>
          </pc:sldLayoutMkLst>
        </pc:sldLayoutChg>
        <pc:sldLayoutChg chg="setBg">
          <pc:chgData name="華語博士學程 楊晏彰" userId="ac78771a-ebf4-4123-9620-5cdd066ce69b" providerId="ADAL" clId="{69EDF2B8-3DEE-4041-812B-D5A5A3CF3540}" dt="2025-12-14T08:14:16.944" v="33"/>
          <pc:sldLayoutMkLst>
            <pc:docMk/>
            <pc:sldMasterMk cId="3287488652" sldId="2147483648"/>
            <pc:sldLayoutMk cId="1925924277" sldId="2147483654"/>
          </pc:sldLayoutMkLst>
        </pc:sldLayoutChg>
        <pc:sldLayoutChg chg="setBg">
          <pc:chgData name="華語博士學程 楊晏彰" userId="ac78771a-ebf4-4123-9620-5cdd066ce69b" providerId="ADAL" clId="{69EDF2B8-3DEE-4041-812B-D5A5A3CF3540}" dt="2025-12-14T08:14:16.944" v="33"/>
          <pc:sldLayoutMkLst>
            <pc:docMk/>
            <pc:sldMasterMk cId="3287488652" sldId="2147483648"/>
            <pc:sldLayoutMk cId="275431006" sldId="2147483655"/>
          </pc:sldLayoutMkLst>
        </pc:sldLayoutChg>
        <pc:sldLayoutChg chg="setBg">
          <pc:chgData name="華語博士學程 楊晏彰" userId="ac78771a-ebf4-4123-9620-5cdd066ce69b" providerId="ADAL" clId="{69EDF2B8-3DEE-4041-812B-D5A5A3CF3540}" dt="2025-12-14T08:14:16.944" v="33"/>
          <pc:sldLayoutMkLst>
            <pc:docMk/>
            <pc:sldMasterMk cId="3287488652" sldId="2147483648"/>
            <pc:sldLayoutMk cId="468807428" sldId="2147483656"/>
          </pc:sldLayoutMkLst>
        </pc:sldLayoutChg>
        <pc:sldLayoutChg chg="setBg">
          <pc:chgData name="華語博士學程 楊晏彰" userId="ac78771a-ebf4-4123-9620-5cdd066ce69b" providerId="ADAL" clId="{69EDF2B8-3DEE-4041-812B-D5A5A3CF3540}" dt="2025-12-14T08:14:16.944" v="33"/>
          <pc:sldLayoutMkLst>
            <pc:docMk/>
            <pc:sldMasterMk cId="3287488652" sldId="2147483648"/>
            <pc:sldLayoutMk cId="1442640976" sldId="2147483657"/>
          </pc:sldLayoutMkLst>
        </pc:sldLayoutChg>
        <pc:sldLayoutChg chg="setBg">
          <pc:chgData name="華語博士學程 楊晏彰" userId="ac78771a-ebf4-4123-9620-5cdd066ce69b" providerId="ADAL" clId="{69EDF2B8-3DEE-4041-812B-D5A5A3CF3540}" dt="2025-12-14T08:14:16.944" v="33"/>
          <pc:sldLayoutMkLst>
            <pc:docMk/>
            <pc:sldMasterMk cId="3287488652" sldId="2147483648"/>
            <pc:sldLayoutMk cId="1462500006" sldId="2147483658"/>
          </pc:sldLayoutMkLst>
        </pc:sldLayoutChg>
        <pc:sldLayoutChg chg="setBg">
          <pc:chgData name="華語博士學程 楊晏彰" userId="ac78771a-ebf4-4123-9620-5cdd066ce69b" providerId="ADAL" clId="{69EDF2B8-3DEE-4041-812B-D5A5A3CF3540}" dt="2025-12-14T08:14:16.944" v="33"/>
          <pc:sldLayoutMkLst>
            <pc:docMk/>
            <pc:sldMasterMk cId="3287488652" sldId="2147483648"/>
            <pc:sldLayoutMk cId="933358382" sldId="2147483659"/>
          </pc:sldLayoutMkLst>
        </pc:sldLayoutChg>
      </pc:sldMasterChg>
      <pc:sldMasterChg chg="modSp modSldLayout">
        <pc:chgData name="華語博士學程 楊晏彰" userId="ac78771a-ebf4-4123-9620-5cdd066ce69b" providerId="ADAL" clId="{69EDF2B8-3DEE-4041-812B-D5A5A3CF3540}" dt="2025-12-14T08:17:02.897" v="36"/>
        <pc:sldMasterMkLst>
          <pc:docMk/>
          <pc:sldMasterMk cId="4013957011" sldId="2147483660"/>
        </pc:sldMasterMkLst>
        <pc:spChg chg="mod">
          <ac:chgData name="華語博士學程 楊晏彰" userId="ac78771a-ebf4-4123-9620-5cdd066ce69b" providerId="ADAL" clId="{69EDF2B8-3DEE-4041-812B-D5A5A3CF3540}" dt="2025-12-14T08:17:02.897" v="36"/>
          <ac:spMkLst>
            <pc:docMk/>
            <pc:sldMasterMk cId="4013957011" sldId="2147483660"/>
            <ac:spMk id="2" creationId="{00000000-0000-0000-0000-000000000000}"/>
          </ac:spMkLst>
        </pc:spChg>
        <pc:spChg chg="mod">
          <ac:chgData name="華語博士學程 楊晏彰" userId="ac78771a-ebf4-4123-9620-5cdd066ce69b" providerId="ADAL" clId="{69EDF2B8-3DEE-4041-812B-D5A5A3CF3540}" dt="2025-12-14T08:17:02.897" v="36"/>
          <ac:spMkLst>
            <pc:docMk/>
            <pc:sldMasterMk cId="4013957011" sldId="2147483660"/>
            <ac:spMk id="3" creationId="{00000000-0000-0000-0000-000000000000}"/>
          </ac:spMkLst>
        </pc:spChg>
        <pc:spChg chg="mod">
          <ac:chgData name="華語博士學程 楊晏彰" userId="ac78771a-ebf4-4123-9620-5cdd066ce69b" providerId="ADAL" clId="{69EDF2B8-3DEE-4041-812B-D5A5A3CF3540}" dt="2025-12-14T08:17:02.897" v="36"/>
          <ac:spMkLst>
            <pc:docMk/>
            <pc:sldMasterMk cId="4013957011" sldId="2147483660"/>
            <ac:spMk id="4" creationId="{00000000-0000-0000-0000-000000000000}"/>
          </ac:spMkLst>
        </pc:spChg>
        <pc:spChg chg="mod">
          <ac:chgData name="華語博士學程 楊晏彰" userId="ac78771a-ebf4-4123-9620-5cdd066ce69b" providerId="ADAL" clId="{69EDF2B8-3DEE-4041-812B-D5A5A3CF3540}" dt="2025-12-14T08:17:02.897" v="36"/>
          <ac:spMkLst>
            <pc:docMk/>
            <pc:sldMasterMk cId="4013957011" sldId="2147483660"/>
            <ac:spMk id="5" creationId="{00000000-0000-0000-0000-000000000000}"/>
          </ac:spMkLst>
        </pc:spChg>
        <pc:spChg chg="mod">
          <ac:chgData name="華語博士學程 楊晏彰" userId="ac78771a-ebf4-4123-9620-5cdd066ce69b" providerId="ADAL" clId="{69EDF2B8-3DEE-4041-812B-D5A5A3CF3540}" dt="2025-12-14T08:17:02.897" v="36"/>
          <ac:spMkLst>
            <pc:docMk/>
            <pc:sldMasterMk cId="4013957011" sldId="2147483660"/>
            <ac:spMk id="6" creationId="{00000000-0000-0000-0000-000000000000}"/>
          </ac:spMkLst>
        </pc:spChg>
        <pc:sldLayoutChg chg="modSp">
          <pc:chgData name="華語博士學程 楊晏彰" userId="ac78771a-ebf4-4123-9620-5cdd066ce69b" providerId="ADAL" clId="{69EDF2B8-3DEE-4041-812B-D5A5A3CF3540}" dt="2025-12-14T08:17:02.897" v="36"/>
          <pc:sldLayoutMkLst>
            <pc:docMk/>
            <pc:sldMasterMk cId="4013957011" sldId="2147483660"/>
            <pc:sldLayoutMk cId="2519468454" sldId="2147483661"/>
          </pc:sldLayoutMkLst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2519468454" sldId="2147483661"/>
              <ac:spMk id="2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2519468454" sldId="2147483661"/>
              <ac:spMk id="3" creationId="{00000000-0000-0000-0000-000000000000}"/>
            </ac:spMkLst>
          </pc:spChg>
        </pc:sldLayoutChg>
        <pc:sldLayoutChg chg="modSp">
          <pc:chgData name="華語博士學程 楊晏彰" userId="ac78771a-ebf4-4123-9620-5cdd066ce69b" providerId="ADAL" clId="{69EDF2B8-3DEE-4041-812B-D5A5A3CF3540}" dt="2025-12-14T08:17:02.897" v="36"/>
          <pc:sldLayoutMkLst>
            <pc:docMk/>
            <pc:sldMasterMk cId="4013957011" sldId="2147483660"/>
            <pc:sldLayoutMk cId="311311755" sldId="2147483663"/>
          </pc:sldLayoutMkLst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311311755" sldId="2147483663"/>
              <ac:spMk id="2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311311755" sldId="2147483663"/>
              <ac:spMk id="3" creationId="{00000000-0000-0000-0000-000000000000}"/>
            </ac:spMkLst>
          </pc:spChg>
        </pc:sldLayoutChg>
        <pc:sldLayoutChg chg="modSp">
          <pc:chgData name="華語博士學程 楊晏彰" userId="ac78771a-ebf4-4123-9620-5cdd066ce69b" providerId="ADAL" clId="{69EDF2B8-3DEE-4041-812B-D5A5A3CF3540}" dt="2025-12-14T08:17:02.897" v="36"/>
          <pc:sldLayoutMkLst>
            <pc:docMk/>
            <pc:sldMasterMk cId="4013957011" sldId="2147483660"/>
            <pc:sldLayoutMk cId="494676930" sldId="2147483664"/>
          </pc:sldLayoutMkLst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494676930" sldId="2147483664"/>
              <ac:spMk id="3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494676930" sldId="2147483664"/>
              <ac:spMk id="4" creationId="{00000000-0000-0000-0000-000000000000}"/>
            </ac:spMkLst>
          </pc:spChg>
        </pc:sldLayoutChg>
        <pc:sldLayoutChg chg="modSp">
          <pc:chgData name="華語博士學程 楊晏彰" userId="ac78771a-ebf4-4123-9620-5cdd066ce69b" providerId="ADAL" clId="{69EDF2B8-3DEE-4041-812B-D5A5A3CF3540}" dt="2025-12-14T08:17:02.897" v="36"/>
          <pc:sldLayoutMkLst>
            <pc:docMk/>
            <pc:sldMasterMk cId="4013957011" sldId="2147483660"/>
            <pc:sldLayoutMk cId="2778620946" sldId="2147483665"/>
          </pc:sldLayoutMkLst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2778620946" sldId="2147483665"/>
              <ac:spMk id="2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2778620946" sldId="2147483665"/>
              <ac:spMk id="3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2778620946" sldId="2147483665"/>
              <ac:spMk id="4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2778620946" sldId="2147483665"/>
              <ac:spMk id="5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2778620946" sldId="2147483665"/>
              <ac:spMk id="6" creationId="{00000000-0000-0000-0000-000000000000}"/>
            </ac:spMkLst>
          </pc:spChg>
        </pc:sldLayoutChg>
        <pc:sldLayoutChg chg="modSp">
          <pc:chgData name="華語博士學程 楊晏彰" userId="ac78771a-ebf4-4123-9620-5cdd066ce69b" providerId="ADAL" clId="{69EDF2B8-3DEE-4041-812B-D5A5A3CF3540}" dt="2025-12-14T08:17:02.897" v="36"/>
          <pc:sldLayoutMkLst>
            <pc:docMk/>
            <pc:sldMasterMk cId="4013957011" sldId="2147483660"/>
            <pc:sldLayoutMk cId="1386935968" sldId="2147483668"/>
          </pc:sldLayoutMkLst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1386935968" sldId="2147483668"/>
              <ac:spMk id="2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1386935968" sldId="2147483668"/>
              <ac:spMk id="3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1386935968" sldId="2147483668"/>
              <ac:spMk id="4" creationId="{00000000-0000-0000-0000-000000000000}"/>
            </ac:spMkLst>
          </pc:spChg>
        </pc:sldLayoutChg>
        <pc:sldLayoutChg chg="modSp">
          <pc:chgData name="華語博士學程 楊晏彰" userId="ac78771a-ebf4-4123-9620-5cdd066ce69b" providerId="ADAL" clId="{69EDF2B8-3DEE-4041-812B-D5A5A3CF3540}" dt="2025-12-14T08:17:02.897" v="36"/>
          <pc:sldLayoutMkLst>
            <pc:docMk/>
            <pc:sldMasterMk cId="4013957011" sldId="2147483660"/>
            <pc:sldLayoutMk cId="2219063423" sldId="2147483669"/>
          </pc:sldLayoutMkLst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2219063423" sldId="2147483669"/>
              <ac:spMk id="2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2219063423" sldId="2147483669"/>
              <ac:spMk id="3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2219063423" sldId="2147483669"/>
              <ac:spMk id="4" creationId="{00000000-0000-0000-0000-000000000000}"/>
            </ac:spMkLst>
          </pc:spChg>
        </pc:sldLayoutChg>
        <pc:sldLayoutChg chg="modSp">
          <pc:chgData name="華語博士學程 楊晏彰" userId="ac78771a-ebf4-4123-9620-5cdd066ce69b" providerId="ADAL" clId="{69EDF2B8-3DEE-4041-812B-D5A5A3CF3540}" dt="2025-12-14T08:17:02.897" v="36"/>
          <pc:sldLayoutMkLst>
            <pc:docMk/>
            <pc:sldMasterMk cId="4013957011" sldId="2147483660"/>
            <pc:sldLayoutMk cId="485284591" sldId="2147483671"/>
          </pc:sldLayoutMkLst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485284591" sldId="2147483671"/>
              <ac:spMk id="2" creationId="{00000000-0000-0000-0000-000000000000}"/>
            </ac:spMkLst>
          </pc:spChg>
          <pc:spChg chg="mod">
            <ac:chgData name="華語博士學程 楊晏彰" userId="ac78771a-ebf4-4123-9620-5cdd066ce69b" providerId="ADAL" clId="{69EDF2B8-3DEE-4041-812B-D5A5A3CF3540}" dt="2025-12-14T08:17:02.897" v="36"/>
            <ac:spMkLst>
              <pc:docMk/>
              <pc:sldMasterMk cId="4013957011" sldId="2147483660"/>
              <pc:sldLayoutMk cId="485284591" sldId="2147483671"/>
              <ac:spMk id="3" creationId="{00000000-0000-0000-0000-000000000000}"/>
            </ac:spMkLst>
          </pc:spChg>
        </pc:sldLayoutChg>
      </pc:sldMasterChg>
      <pc:sldMasterChg chg="modTransition modSldLayout">
        <pc:chgData name="華語博士學程 楊晏彰" userId="ac78771a-ebf4-4123-9620-5cdd066ce69b" providerId="ADAL" clId="{69EDF2B8-3DEE-4041-812B-D5A5A3CF3540}" dt="2025-12-14T09:23:39.236" v="175"/>
        <pc:sldMasterMkLst>
          <pc:docMk/>
          <pc:sldMasterMk cId="944452698" sldId="2147483672"/>
        </pc:sldMasterMkLst>
        <pc:sldLayoutChg chg="modTransition">
          <pc:chgData name="華語博士學程 楊晏彰" userId="ac78771a-ebf4-4123-9620-5cdd066ce69b" providerId="ADAL" clId="{69EDF2B8-3DEE-4041-812B-D5A5A3CF3540}" dt="2025-12-14T09:23:39.236" v="175"/>
          <pc:sldLayoutMkLst>
            <pc:docMk/>
            <pc:sldMasterMk cId="944452698" sldId="2147483672"/>
            <pc:sldLayoutMk cId="3067646809" sldId="2147483673"/>
          </pc:sldLayoutMkLst>
        </pc:sldLayoutChg>
        <pc:sldLayoutChg chg="modTransition">
          <pc:chgData name="華語博士學程 楊晏彰" userId="ac78771a-ebf4-4123-9620-5cdd066ce69b" providerId="ADAL" clId="{69EDF2B8-3DEE-4041-812B-D5A5A3CF3540}" dt="2025-12-14T09:23:39.236" v="175"/>
          <pc:sldLayoutMkLst>
            <pc:docMk/>
            <pc:sldMasterMk cId="944452698" sldId="2147483672"/>
            <pc:sldLayoutMk cId="1986934947" sldId="2147483674"/>
          </pc:sldLayoutMkLst>
        </pc:sldLayoutChg>
        <pc:sldLayoutChg chg="modTransition">
          <pc:chgData name="華語博士學程 楊晏彰" userId="ac78771a-ebf4-4123-9620-5cdd066ce69b" providerId="ADAL" clId="{69EDF2B8-3DEE-4041-812B-D5A5A3CF3540}" dt="2025-12-14T09:23:39.236" v="175"/>
          <pc:sldLayoutMkLst>
            <pc:docMk/>
            <pc:sldMasterMk cId="944452698" sldId="2147483672"/>
            <pc:sldLayoutMk cId="2509200802" sldId="2147483675"/>
          </pc:sldLayoutMkLst>
        </pc:sldLayoutChg>
        <pc:sldLayoutChg chg="modTransition">
          <pc:chgData name="華語博士學程 楊晏彰" userId="ac78771a-ebf4-4123-9620-5cdd066ce69b" providerId="ADAL" clId="{69EDF2B8-3DEE-4041-812B-D5A5A3CF3540}" dt="2025-12-14T09:23:39.236" v="175"/>
          <pc:sldLayoutMkLst>
            <pc:docMk/>
            <pc:sldMasterMk cId="944452698" sldId="2147483672"/>
            <pc:sldLayoutMk cId="578028248" sldId="2147483676"/>
          </pc:sldLayoutMkLst>
        </pc:sldLayoutChg>
        <pc:sldLayoutChg chg="modTransition">
          <pc:chgData name="華語博士學程 楊晏彰" userId="ac78771a-ebf4-4123-9620-5cdd066ce69b" providerId="ADAL" clId="{69EDF2B8-3DEE-4041-812B-D5A5A3CF3540}" dt="2025-12-14T09:23:39.236" v="175"/>
          <pc:sldLayoutMkLst>
            <pc:docMk/>
            <pc:sldMasterMk cId="944452698" sldId="2147483672"/>
            <pc:sldLayoutMk cId="2498350049" sldId="2147483677"/>
          </pc:sldLayoutMkLst>
        </pc:sldLayoutChg>
        <pc:sldLayoutChg chg="modTransition">
          <pc:chgData name="華語博士學程 楊晏彰" userId="ac78771a-ebf4-4123-9620-5cdd066ce69b" providerId="ADAL" clId="{69EDF2B8-3DEE-4041-812B-D5A5A3CF3540}" dt="2025-12-14T09:23:39.236" v="175"/>
          <pc:sldLayoutMkLst>
            <pc:docMk/>
            <pc:sldMasterMk cId="944452698" sldId="2147483672"/>
            <pc:sldLayoutMk cId="753234572" sldId="2147483678"/>
          </pc:sldLayoutMkLst>
        </pc:sldLayoutChg>
        <pc:sldLayoutChg chg="modTransition">
          <pc:chgData name="華語博士學程 楊晏彰" userId="ac78771a-ebf4-4123-9620-5cdd066ce69b" providerId="ADAL" clId="{69EDF2B8-3DEE-4041-812B-D5A5A3CF3540}" dt="2025-12-14T09:23:39.236" v="175"/>
          <pc:sldLayoutMkLst>
            <pc:docMk/>
            <pc:sldMasterMk cId="944452698" sldId="2147483672"/>
            <pc:sldLayoutMk cId="1527891765" sldId="2147483679"/>
          </pc:sldLayoutMkLst>
        </pc:sldLayoutChg>
        <pc:sldLayoutChg chg="modTransition">
          <pc:chgData name="華語博士學程 楊晏彰" userId="ac78771a-ebf4-4123-9620-5cdd066ce69b" providerId="ADAL" clId="{69EDF2B8-3DEE-4041-812B-D5A5A3CF3540}" dt="2025-12-14T09:23:39.236" v="175"/>
          <pc:sldLayoutMkLst>
            <pc:docMk/>
            <pc:sldMasterMk cId="944452698" sldId="2147483672"/>
            <pc:sldLayoutMk cId="2456132269" sldId="2147483680"/>
          </pc:sldLayoutMkLst>
        </pc:sldLayoutChg>
        <pc:sldLayoutChg chg="modTransition">
          <pc:chgData name="華語博士學程 楊晏彰" userId="ac78771a-ebf4-4123-9620-5cdd066ce69b" providerId="ADAL" clId="{69EDF2B8-3DEE-4041-812B-D5A5A3CF3540}" dt="2025-12-14T09:23:39.236" v="175"/>
          <pc:sldLayoutMkLst>
            <pc:docMk/>
            <pc:sldMasterMk cId="944452698" sldId="2147483672"/>
            <pc:sldLayoutMk cId="3067529228" sldId="2147483681"/>
          </pc:sldLayoutMkLst>
        </pc:sldLayoutChg>
        <pc:sldLayoutChg chg="modTransition">
          <pc:chgData name="華語博士學程 楊晏彰" userId="ac78771a-ebf4-4123-9620-5cdd066ce69b" providerId="ADAL" clId="{69EDF2B8-3DEE-4041-812B-D5A5A3CF3540}" dt="2025-12-14T09:23:39.236" v="175"/>
          <pc:sldLayoutMkLst>
            <pc:docMk/>
            <pc:sldMasterMk cId="944452698" sldId="2147483672"/>
            <pc:sldLayoutMk cId="3670321162" sldId="2147483682"/>
          </pc:sldLayoutMkLst>
        </pc:sldLayoutChg>
        <pc:sldLayoutChg chg="modTransition">
          <pc:chgData name="華語博士學程 楊晏彰" userId="ac78771a-ebf4-4123-9620-5cdd066ce69b" providerId="ADAL" clId="{69EDF2B8-3DEE-4041-812B-D5A5A3CF3540}" dt="2025-12-14T09:23:39.236" v="175"/>
          <pc:sldLayoutMkLst>
            <pc:docMk/>
            <pc:sldMasterMk cId="944452698" sldId="2147483672"/>
            <pc:sldLayoutMk cId="2965161282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8C1E4-0B6D-4E72-AC49-BC1CBC28CD0C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525B-0A46-4768-89C1-3A3C1C7551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859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8.jpg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480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3.jpg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12.jpg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150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9.jpg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8333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39.jpg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520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18.jpg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8971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35.jpg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853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24.jpg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43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21.jpg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73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17.jpg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717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11.jpg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77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19.jpg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719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40.jpg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4103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32.jpg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477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16.jpg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6953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7.jpg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8375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34.jpg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4599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31.jpg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686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25.jpg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180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27.jpg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274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4.jpg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9379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14.jpg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23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5.jpg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657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22.jpg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454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37.jpg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4560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13.jpg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561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28.jpg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012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15.jpg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149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38.jpg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62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23.jpg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61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30.jpg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8946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20.jpg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333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29.jpg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92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10.jpg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3644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2.jpg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9715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1.jpg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68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36.jpg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342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33.jpg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87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26.jpg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3166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原檔名</a:t>
            </a:r>
            <a:r>
              <a:rPr kumimoji="1" lang="en-US" altLang="ja-JP"/>
              <a:t>: 6.jpg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4525B-0A46-4768-89C1-3A3C1C75511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70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995312"/>
            <a:ext cx="13817600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6403623"/>
            <a:ext cx="12192000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64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32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1" y="649111"/>
            <a:ext cx="3505200" cy="10332156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1" y="649111"/>
            <a:ext cx="10312400" cy="10332156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16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693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4" y="3039537"/>
            <a:ext cx="14020800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4" y="8159048"/>
            <a:ext cx="14020800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82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20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3245556"/>
            <a:ext cx="6908800" cy="77357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3245556"/>
            <a:ext cx="6908800" cy="77357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802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649114"/>
            <a:ext cx="14020800" cy="235655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9" y="2988734"/>
            <a:ext cx="6877049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9" y="4453467"/>
            <a:ext cx="6877049" cy="65503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1" y="2988734"/>
            <a:ext cx="6910917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1" y="4453467"/>
            <a:ext cx="6910917" cy="65503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35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234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89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755425"/>
            <a:ext cx="8229600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13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755425"/>
            <a:ext cx="8229600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529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649114"/>
            <a:ext cx="140208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3245556"/>
            <a:ext cx="140208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230228-6D0E-4C3C-BAEF-939EA86F2E13}" type="datetimeFigureOut">
              <a:rPr kumimoji="1" lang="ja-JP" altLang="en-US" smtClean="0"/>
              <a:t>2025/12/14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11300181"/>
            <a:ext cx="5486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14BCED-A7F9-435B-9835-A83DAF70C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445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  <p:txStyles>
    <p:titleStyle>
      <a:lvl1pPr algn="l" defTabSz="1625620" rtl="0" eaLnBrk="1" latinLnBrk="0" hangingPunct="1">
        <a:lnSpc>
          <a:spcPct val="90000"/>
        </a:lnSpc>
        <a:spcBef>
          <a:spcPct val="0"/>
        </a:spcBef>
        <a:buNone/>
        <a:defRPr kumimoji="1"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kumimoji="1"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397847-182C-EC48-25C2-087AC4E41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1F689DC8-07D0-8DC0-6F36-DB5D1FCEF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23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8D6F2C3-E7F7-FEEA-2E05-59C485CE2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5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512037-E4E4-D123-A901-FE94223B2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1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E506BC-34AD-C4C0-9F41-49D46DC8D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4EC2C01-8396-DCF6-7832-A2278DD5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0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DA52A53-FD80-2359-49B5-38C625275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1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91DB9E-1CFD-6AD5-BCFB-5DF253931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0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E231D8-76E1-92E2-0E4A-895EFA079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25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0C5F853-2AA8-D8D7-3E27-D7070A21C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5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451553-27DB-A46D-C124-1F796CC02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ADF11D-6F95-B9E8-B7C6-4E72AC88D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08F076-2781-CB2C-DD8C-A6575EBDB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09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998B41-DE52-5092-74C0-C5152C83E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793C0A-3141-B53A-171C-B513D8028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D0392A-48B6-5C43-7D24-786A8F716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6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2A41B2-BE7B-569E-41BB-CEB07B10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1D13E09-9487-07C0-F55F-044E909AA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9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0A386E-146E-81E0-9BF5-B30D01437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01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4330A8-5874-ACB9-4248-10FB43DA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2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E129915-A6D0-FC2D-5E9A-DB1220106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5D4F17-244A-39BF-909B-28B49CB04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8029FC-5771-35E3-DCE0-4AAFE23D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2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579C66-F7F3-80C5-4E0A-138C0E3E2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0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2429C6-9887-93DA-E2F6-36453E650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13702F-2AF2-80BB-1B91-5A211E84F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F5EC03A-FF0C-494F-AD8C-673020120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0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5ADEBD-6EE9-7BE4-2F6E-CA6BB8C10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3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D91C30-6EDA-A621-1FCA-484AC4286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7399F2-48B1-BBF1-D205-065A6D25E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6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18ADEE2-74B3-A8F1-92B6-82AC68AFC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3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155AAD-7F58-3E6D-C182-A6AB13693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F5247D-C1BB-CD5B-F0DD-506FD0831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5BC99DE-75D4-DC5A-12AC-4380BFE29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9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A1AF9E-07CB-7392-7780-A182405AC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9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694997-5704-B834-36FB-559ABFEB1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3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6380BD1-BF4B-423C-6F4C-20FFFD511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9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9D7E0F-D376-F2A6-A7DF-8439A1730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6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D221F8-D2FD-F7E5-1C31-A3C82C0B0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6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A3CF73-DA4F-4903-6F01-6BDC50E85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2699CE-CCE4-184D-42EE-5DF35894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00"/>
            <a:ext cx="16256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8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200">
        <p:random/>
      </p:transition>
    </mc:Choice>
    <mc:Fallback>
      <p:transition spd="slow" advClick="0" advTm="6200">
        <p:random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240</Words>
  <Application>Microsoft Office PowerPoint</Application>
  <PresentationFormat>自訂</PresentationFormat>
  <Paragraphs>80</Paragraphs>
  <Slides>40</Slides>
  <Notes>40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游ゴシック</vt:lpstr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華語博士學程 楊晏彰</dc:creator>
  <cp:lastModifiedBy>華語博士學程 楊晏彰</cp:lastModifiedBy>
  <cp:revision>4</cp:revision>
  <dcterms:created xsi:type="dcterms:W3CDTF">2025-12-14T08:01:36Z</dcterms:created>
  <dcterms:modified xsi:type="dcterms:W3CDTF">2025-12-14T09:47:56Z</dcterms:modified>
</cp:coreProperties>
</file>